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8" r:id="rId2"/>
    <p:sldId id="296" r:id="rId3"/>
    <p:sldId id="308" r:id="rId4"/>
    <p:sldId id="312" r:id="rId5"/>
    <p:sldId id="303" r:id="rId6"/>
    <p:sldId id="309" r:id="rId7"/>
    <p:sldId id="304" r:id="rId8"/>
    <p:sldId id="311" r:id="rId9"/>
    <p:sldId id="313" r:id="rId10"/>
    <p:sldId id="263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FA0"/>
    <a:srgbClr val="0A88D3"/>
    <a:srgbClr val="4472C4"/>
    <a:srgbClr val="019DE6"/>
    <a:srgbClr val="ACBAD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88074" autoAdjust="0"/>
  </p:normalViewPr>
  <p:slideViewPr>
    <p:cSldViewPr snapToGrid="0" showGuides="1">
      <p:cViewPr varScale="1">
        <p:scale>
          <a:sx n="90" d="100"/>
          <a:sy n="90" d="100"/>
        </p:scale>
        <p:origin x="66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49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17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08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CoOp</a:t>
            </a:r>
            <a:r>
              <a:rPr lang="zh-CN" altLang="en-US" dirty="0"/>
              <a:t>来自论文</a:t>
            </a:r>
            <a:r>
              <a:rPr lang="en-US" altLang="zh-CN" dirty="0"/>
              <a:t>Learning to Prompt for Vision-Language Models</a:t>
            </a:r>
          </a:p>
          <a:p>
            <a:r>
              <a:rPr lang="zh-CN" altLang="en-US" dirty="0"/>
              <a:t>论文下载</a:t>
            </a:r>
            <a:r>
              <a:rPr lang="en-US" altLang="zh-CN" dirty="0"/>
              <a:t>: https://arxiv.org/pdf/2109.01134v6.pdf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570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3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由于不是所有设置都与原论文一致，所以同学们画出的图不会与上图一致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375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由于不是所有设置都与原论文一致，所以同学们画出的图不会与上图一致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805DD-1C5A-44BE-B861-D8F817A813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041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/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-1" fmla="*/ 0 w 10000"/>
              <a:gd name="connsiteY0-2" fmla="*/ 1000 h 10000"/>
              <a:gd name="connsiteX1-3" fmla="*/ 2500 w 10000"/>
              <a:gd name="connsiteY1-4" fmla="*/ 2000 h 10000"/>
              <a:gd name="connsiteX2-5" fmla="*/ 5000 w 10000"/>
              <a:gd name="connsiteY2-6" fmla="*/ 1000 h 10000"/>
              <a:gd name="connsiteX3-7" fmla="*/ 7500 w 10000"/>
              <a:gd name="connsiteY3-8" fmla="*/ 0 h 10000"/>
              <a:gd name="connsiteX4-9" fmla="*/ 10000 w 10000"/>
              <a:gd name="connsiteY4-10" fmla="*/ 1000 h 10000"/>
              <a:gd name="connsiteX5-11" fmla="*/ 10000 w 10000"/>
              <a:gd name="connsiteY5-12" fmla="*/ 9000 h 10000"/>
              <a:gd name="connsiteX6-13" fmla="*/ 7500 w 10000"/>
              <a:gd name="connsiteY6-14" fmla="*/ 8000 h 10000"/>
              <a:gd name="connsiteX7-15" fmla="*/ 5000 w 10000"/>
              <a:gd name="connsiteY7-16" fmla="*/ 9000 h 10000"/>
              <a:gd name="connsiteX8-17" fmla="*/ 2500 w 10000"/>
              <a:gd name="connsiteY8-18" fmla="*/ 10000 h 10000"/>
              <a:gd name="connsiteX9-19" fmla="*/ 0 w 10000"/>
              <a:gd name="connsiteY9-20" fmla="*/ 9000 h 10000"/>
              <a:gd name="connsiteX10-21" fmla="*/ 0 w 10000"/>
              <a:gd name="connsiteY10-22" fmla="*/ 1000 h 10000"/>
              <a:gd name="connsiteX0-23" fmla="*/ 0 w 10000"/>
              <a:gd name="connsiteY0-24" fmla="*/ 1000 h 10000"/>
              <a:gd name="connsiteX1-25" fmla="*/ 2500 w 10000"/>
              <a:gd name="connsiteY1-26" fmla="*/ 2000 h 10000"/>
              <a:gd name="connsiteX2-27" fmla="*/ 5000 w 10000"/>
              <a:gd name="connsiteY2-28" fmla="*/ 1000 h 10000"/>
              <a:gd name="connsiteX3-29" fmla="*/ 7500 w 10000"/>
              <a:gd name="connsiteY3-30" fmla="*/ 0 h 10000"/>
              <a:gd name="connsiteX4-31" fmla="*/ 10000 w 10000"/>
              <a:gd name="connsiteY4-32" fmla="*/ 1000 h 10000"/>
              <a:gd name="connsiteX5-33" fmla="*/ 10000 w 10000"/>
              <a:gd name="connsiteY5-34" fmla="*/ 9000 h 10000"/>
              <a:gd name="connsiteX6-35" fmla="*/ 7500 w 10000"/>
              <a:gd name="connsiteY6-36" fmla="*/ 8000 h 10000"/>
              <a:gd name="connsiteX7-37" fmla="*/ 5000 w 10000"/>
              <a:gd name="connsiteY7-38" fmla="*/ 9000 h 10000"/>
              <a:gd name="connsiteX8-39" fmla="*/ 2500 w 10000"/>
              <a:gd name="connsiteY8-40" fmla="*/ 10000 h 10000"/>
              <a:gd name="connsiteX9-41" fmla="*/ 0 w 10000"/>
              <a:gd name="connsiteY9-42" fmla="*/ 9000 h 10000"/>
              <a:gd name="connsiteX10-43" fmla="*/ 0 w 10000"/>
              <a:gd name="connsiteY10-44" fmla="*/ 1000 h 10000"/>
              <a:gd name="connsiteX0-45" fmla="*/ 0 w 10000"/>
              <a:gd name="connsiteY0-46" fmla="*/ 1000 h 10000"/>
              <a:gd name="connsiteX1-47" fmla="*/ 2500 w 10000"/>
              <a:gd name="connsiteY1-48" fmla="*/ 2000 h 10000"/>
              <a:gd name="connsiteX2-49" fmla="*/ 5000 w 10000"/>
              <a:gd name="connsiteY2-50" fmla="*/ 1000 h 10000"/>
              <a:gd name="connsiteX3-51" fmla="*/ 7500 w 10000"/>
              <a:gd name="connsiteY3-52" fmla="*/ 0 h 10000"/>
              <a:gd name="connsiteX4-53" fmla="*/ 10000 w 10000"/>
              <a:gd name="connsiteY4-54" fmla="*/ 1000 h 10000"/>
              <a:gd name="connsiteX5-55" fmla="*/ 10000 w 10000"/>
              <a:gd name="connsiteY5-56" fmla="*/ 9000 h 10000"/>
              <a:gd name="connsiteX6-57" fmla="*/ 7500 w 10000"/>
              <a:gd name="connsiteY6-58" fmla="*/ 8000 h 10000"/>
              <a:gd name="connsiteX7-59" fmla="*/ 5000 w 10000"/>
              <a:gd name="connsiteY7-60" fmla="*/ 9000 h 10000"/>
              <a:gd name="connsiteX8-61" fmla="*/ 2500 w 10000"/>
              <a:gd name="connsiteY8-62" fmla="*/ 10000 h 10000"/>
              <a:gd name="connsiteX9-63" fmla="*/ 0 w 10000"/>
              <a:gd name="connsiteY9-64" fmla="*/ 9000 h 10000"/>
              <a:gd name="connsiteX10-65" fmla="*/ 0 w 10000"/>
              <a:gd name="connsiteY10-66" fmla="*/ 1000 h 10000"/>
              <a:gd name="connsiteX0-67" fmla="*/ 0 w 10000"/>
              <a:gd name="connsiteY0-68" fmla="*/ 1000 h 9631"/>
              <a:gd name="connsiteX1-69" fmla="*/ 2500 w 10000"/>
              <a:gd name="connsiteY1-70" fmla="*/ 2000 h 9631"/>
              <a:gd name="connsiteX2-71" fmla="*/ 5000 w 10000"/>
              <a:gd name="connsiteY2-72" fmla="*/ 1000 h 9631"/>
              <a:gd name="connsiteX3-73" fmla="*/ 7500 w 10000"/>
              <a:gd name="connsiteY3-74" fmla="*/ 0 h 9631"/>
              <a:gd name="connsiteX4-75" fmla="*/ 10000 w 10000"/>
              <a:gd name="connsiteY4-76" fmla="*/ 1000 h 9631"/>
              <a:gd name="connsiteX5-77" fmla="*/ 10000 w 10000"/>
              <a:gd name="connsiteY5-78" fmla="*/ 9000 h 9631"/>
              <a:gd name="connsiteX6-79" fmla="*/ 7500 w 10000"/>
              <a:gd name="connsiteY6-80" fmla="*/ 8000 h 9631"/>
              <a:gd name="connsiteX7-81" fmla="*/ 5000 w 10000"/>
              <a:gd name="connsiteY7-82" fmla="*/ 9000 h 9631"/>
              <a:gd name="connsiteX8-83" fmla="*/ 0 w 10000"/>
              <a:gd name="connsiteY8-84" fmla="*/ 9000 h 9631"/>
              <a:gd name="connsiteX9-85" fmla="*/ 0 w 10000"/>
              <a:gd name="connsiteY9-86" fmla="*/ 1000 h 9631"/>
              <a:gd name="connsiteX0-87" fmla="*/ 0 w 10000"/>
              <a:gd name="connsiteY0-88" fmla="*/ 1038 h 9703"/>
              <a:gd name="connsiteX1-89" fmla="*/ 2500 w 10000"/>
              <a:gd name="connsiteY1-90" fmla="*/ 2077 h 9703"/>
              <a:gd name="connsiteX2-91" fmla="*/ 5000 w 10000"/>
              <a:gd name="connsiteY2-92" fmla="*/ 1038 h 9703"/>
              <a:gd name="connsiteX3-93" fmla="*/ 7500 w 10000"/>
              <a:gd name="connsiteY3-94" fmla="*/ 0 h 9703"/>
              <a:gd name="connsiteX4-95" fmla="*/ 10000 w 10000"/>
              <a:gd name="connsiteY4-96" fmla="*/ 1038 h 9703"/>
              <a:gd name="connsiteX5-97" fmla="*/ 10000 w 10000"/>
              <a:gd name="connsiteY5-98" fmla="*/ 9345 h 9703"/>
              <a:gd name="connsiteX6-99" fmla="*/ 7500 w 10000"/>
              <a:gd name="connsiteY6-100" fmla="*/ 8307 h 9703"/>
              <a:gd name="connsiteX7-101" fmla="*/ 0 w 10000"/>
              <a:gd name="connsiteY7-102" fmla="*/ 9345 h 9703"/>
              <a:gd name="connsiteX8-103" fmla="*/ 0 w 10000"/>
              <a:gd name="connsiteY8-104" fmla="*/ 1038 h 9703"/>
              <a:gd name="connsiteX0-105" fmla="*/ 0 w 10000"/>
              <a:gd name="connsiteY0-106" fmla="*/ 1070 h 10701"/>
              <a:gd name="connsiteX1-107" fmla="*/ 2500 w 10000"/>
              <a:gd name="connsiteY1-108" fmla="*/ 2141 h 10701"/>
              <a:gd name="connsiteX2-109" fmla="*/ 5000 w 10000"/>
              <a:gd name="connsiteY2-110" fmla="*/ 1070 h 10701"/>
              <a:gd name="connsiteX3-111" fmla="*/ 7500 w 10000"/>
              <a:gd name="connsiteY3-112" fmla="*/ 0 h 10701"/>
              <a:gd name="connsiteX4-113" fmla="*/ 10000 w 10000"/>
              <a:gd name="connsiteY4-114" fmla="*/ 1070 h 10701"/>
              <a:gd name="connsiteX5-115" fmla="*/ 10000 w 10000"/>
              <a:gd name="connsiteY5-116" fmla="*/ 9631 h 10701"/>
              <a:gd name="connsiteX6-117" fmla="*/ 0 w 10000"/>
              <a:gd name="connsiteY6-118" fmla="*/ 9631 h 10701"/>
              <a:gd name="connsiteX7-119" fmla="*/ 0 w 10000"/>
              <a:gd name="connsiteY7-120" fmla="*/ 1070 h 10701"/>
              <a:gd name="connsiteX0-121" fmla="*/ 0 w 10000"/>
              <a:gd name="connsiteY0-122" fmla="*/ 1070 h 11003"/>
              <a:gd name="connsiteX1-123" fmla="*/ 2500 w 10000"/>
              <a:gd name="connsiteY1-124" fmla="*/ 2141 h 11003"/>
              <a:gd name="connsiteX2-125" fmla="*/ 5000 w 10000"/>
              <a:gd name="connsiteY2-126" fmla="*/ 1070 h 11003"/>
              <a:gd name="connsiteX3-127" fmla="*/ 7500 w 10000"/>
              <a:gd name="connsiteY3-128" fmla="*/ 0 h 11003"/>
              <a:gd name="connsiteX4-129" fmla="*/ 10000 w 10000"/>
              <a:gd name="connsiteY4-130" fmla="*/ 1070 h 11003"/>
              <a:gd name="connsiteX5-131" fmla="*/ 10000 w 10000"/>
              <a:gd name="connsiteY5-132" fmla="*/ 9631 h 11003"/>
              <a:gd name="connsiteX6-133" fmla="*/ 0 w 10000"/>
              <a:gd name="connsiteY6-134" fmla="*/ 9631 h 11003"/>
              <a:gd name="connsiteX7-135" fmla="*/ 0 w 10000"/>
              <a:gd name="connsiteY7-136" fmla="*/ 1070 h 11003"/>
              <a:gd name="connsiteX0-137" fmla="*/ 0 w 10000"/>
              <a:gd name="connsiteY0-138" fmla="*/ 1070 h 10260"/>
              <a:gd name="connsiteX1-139" fmla="*/ 2500 w 10000"/>
              <a:gd name="connsiteY1-140" fmla="*/ 2141 h 10260"/>
              <a:gd name="connsiteX2-141" fmla="*/ 5000 w 10000"/>
              <a:gd name="connsiteY2-142" fmla="*/ 1070 h 10260"/>
              <a:gd name="connsiteX3-143" fmla="*/ 7500 w 10000"/>
              <a:gd name="connsiteY3-144" fmla="*/ 0 h 10260"/>
              <a:gd name="connsiteX4-145" fmla="*/ 10000 w 10000"/>
              <a:gd name="connsiteY4-146" fmla="*/ 1070 h 10260"/>
              <a:gd name="connsiteX5-147" fmla="*/ 10000 w 10000"/>
              <a:gd name="connsiteY5-148" fmla="*/ 9631 h 10260"/>
              <a:gd name="connsiteX6-149" fmla="*/ 0 w 10000"/>
              <a:gd name="connsiteY6-150" fmla="*/ 9631 h 10260"/>
              <a:gd name="connsiteX7-151" fmla="*/ 0 w 10000"/>
              <a:gd name="connsiteY7-152" fmla="*/ 1070 h 10260"/>
              <a:gd name="connsiteX0-153" fmla="*/ 0 w 10000"/>
              <a:gd name="connsiteY0-154" fmla="*/ 1070 h 9697"/>
              <a:gd name="connsiteX1-155" fmla="*/ 2500 w 10000"/>
              <a:gd name="connsiteY1-156" fmla="*/ 2141 h 9697"/>
              <a:gd name="connsiteX2-157" fmla="*/ 5000 w 10000"/>
              <a:gd name="connsiteY2-158" fmla="*/ 1070 h 9697"/>
              <a:gd name="connsiteX3-159" fmla="*/ 7500 w 10000"/>
              <a:gd name="connsiteY3-160" fmla="*/ 0 h 9697"/>
              <a:gd name="connsiteX4-161" fmla="*/ 10000 w 10000"/>
              <a:gd name="connsiteY4-162" fmla="*/ 1070 h 9697"/>
              <a:gd name="connsiteX5-163" fmla="*/ 10000 w 10000"/>
              <a:gd name="connsiteY5-164" fmla="*/ 9631 h 9697"/>
              <a:gd name="connsiteX6-165" fmla="*/ 0 w 10000"/>
              <a:gd name="connsiteY6-166" fmla="*/ 9631 h 9697"/>
              <a:gd name="connsiteX7-167" fmla="*/ 0 w 10000"/>
              <a:gd name="connsiteY7-168" fmla="*/ 1070 h 9697"/>
              <a:gd name="connsiteX0-169" fmla="*/ 0 w 10000"/>
              <a:gd name="connsiteY0-170" fmla="*/ 1103 h 9935"/>
              <a:gd name="connsiteX1-171" fmla="*/ 2500 w 10000"/>
              <a:gd name="connsiteY1-172" fmla="*/ 2208 h 9935"/>
              <a:gd name="connsiteX2-173" fmla="*/ 5000 w 10000"/>
              <a:gd name="connsiteY2-174" fmla="*/ 1103 h 9935"/>
              <a:gd name="connsiteX3-175" fmla="*/ 7500 w 10000"/>
              <a:gd name="connsiteY3-176" fmla="*/ 0 h 9935"/>
              <a:gd name="connsiteX4-177" fmla="*/ 10000 w 10000"/>
              <a:gd name="connsiteY4-178" fmla="*/ 1103 h 9935"/>
              <a:gd name="connsiteX5-179" fmla="*/ 10000 w 10000"/>
              <a:gd name="connsiteY5-180" fmla="*/ 9932 h 9935"/>
              <a:gd name="connsiteX6-181" fmla="*/ 0 w 10000"/>
              <a:gd name="connsiteY6-182" fmla="*/ 9932 h 9935"/>
              <a:gd name="connsiteX7-183" fmla="*/ 0 w 10000"/>
              <a:gd name="connsiteY7-184" fmla="*/ 1103 h 9935"/>
              <a:gd name="connsiteX0-185" fmla="*/ 9 w 10009"/>
              <a:gd name="connsiteY0-186" fmla="*/ 1110 h 11134"/>
              <a:gd name="connsiteX1-187" fmla="*/ 2509 w 10009"/>
              <a:gd name="connsiteY1-188" fmla="*/ 2222 h 11134"/>
              <a:gd name="connsiteX2-189" fmla="*/ 5009 w 10009"/>
              <a:gd name="connsiteY2-190" fmla="*/ 1110 h 11134"/>
              <a:gd name="connsiteX3-191" fmla="*/ 7509 w 10009"/>
              <a:gd name="connsiteY3-192" fmla="*/ 0 h 11134"/>
              <a:gd name="connsiteX4-193" fmla="*/ 10009 w 10009"/>
              <a:gd name="connsiteY4-194" fmla="*/ 1110 h 11134"/>
              <a:gd name="connsiteX5-195" fmla="*/ 10009 w 10009"/>
              <a:gd name="connsiteY5-196" fmla="*/ 9997 h 11134"/>
              <a:gd name="connsiteX6-197" fmla="*/ 0 w 10009"/>
              <a:gd name="connsiteY6-198" fmla="*/ 11134 h 11134"/>
              <a:gd name="connsiteX7-199" fmla="*/ 9 w 10009"/>
              <a:gd name="connsiteY7-200" fmla="*/ 1110 h 11134"/>
              <a:gd name="connsiteX0-201" fmla="*/ 9 w 10009"/>
              <a:gd name="connsiteY0-202" fmla="*/ 1110 h 11136"/>
              <a:gd name="connsiteX1-203" fmla="*/ 2509 w 10009"/>
              <a:gd name="connsiteY1-204" fmla="*/ 2222 h 11136"/>
              <a:gd name="connsiteX2-205" fmla="*/ 5009 w 10009"/>
              <a:gd name="connsiteY2-206" fmla="*/ 1110 h 11136"/>
              <a:gd name="connsiteX3-207" fmla="*/ 7509 w 10009"/>
              <a:gd name="connsiteY3-208" fmla="*/ 0 h 11136"/>
              <a:gd name="connsiteX4-209" fmla="*/ 10009 w 10009"/>
              <a:gd name="connsiteY4-210" fmla="*/ 1110 h 11136"/>
              <a:gd name="connsiteX5-211" fmla="*/ 10009 w 10009"/>
              <a:gd name="connsiteY5-212" fmla="*/ 11109 h 11136"/>
              <a:gd name="connsiteX6-213" fmla="*/ 0 w 10009"/>
              <a:gd name="connsiteY6-214" fmla="*/ 11134 h 11136"/>
              <a:gd name="connsiteX7-215" fmla="*/ 9 w 10009"/>
              <a:gd name="connsiteY7-216" fmla="*/ 1110 h 11136"/>
              <a:gd name="connsiteX0-217" fmla="*/ 9 w 10009"/>
              <a:gd name="connsiteY0-218" fmla="*/ 1110 h 11136"/>
              <a:gd name="connsiteX1-219" fmla="*/ 2509 w 10009"/>
              <a:gd name="connsiteY1-220" fmla="*/ 2222 h 11136"/>
              <a:gd name="connsiteX2-221" fmla="*/ 5009 w 10009"/>
              <a:gd name="connsiteY2-222" fmla="*/ 1110 h 11136"/>
              <a:gd name="connsiteX3-223" fmla="*/ 7509 w 10009"/>
              <a:gd name="connsiteY3-224" fmla="*/ 0 h 11136"/>
              <a:gd name="connsiteX4-225" fmla="*/ 10009 w 10009"/>
              <a:gd name="connsiteY4-226" fmla="*/ 1110 h 11136"/>
              <a:gd name="connsiteX5-227" fmla="*/ 10009 w 10009"/>
              <a:gd name="connsiteY5-228" fmla="*/ 11109 h 11136"/>
              <a:gd name="connsiteX6-229" fmla="*/ 0 w 10009"/>
              <a:gd name="connsiteY6-230" fmla="*/ 11134 h 11136"/>
              <a:gd name="connsiteX7-231" fmla="*/ 9 w 10009"/>
              <a:gd name="connsiteY7-232" fmla="*/ 1110 h 11136"/>
              <a:gd name="connsiteX0-233" fmla="*/ 9 w 10009"/>
              <a:gd name="connsiteY0-234" fmla="*/ 1110 h 11136"/>
              <a:gd name="connsiteX1-235" fmla="*/ 2215 w 10009"/>
              <a:gd name="connsiteY1-236" fmla="*/ 2348 h 11136"/>
              <a:gd name="connsiteX2-237" fmla="*/ 5009 w 10009"/>
              <a:gd name="connsiteY2-238" fmla="*/ 1110 h 11136"/>
              <a:gd name="connsiteX3-239" fmla="*/ 7509 w 10009"/>
              <a:gd name="connsiteY3-240" fmla="*/ 0 h 11136"/>
              <a:gd name="connsiteX4-241" fmla="*/ 10009 w 10009"/>
              <a:gd name="connsiteY4-242" fmla="*/ 1110 h 11136"/>
              <a:gd name="connsiteX5-243" fmla="*/ 10009 w 10009"/>
              <a:gd name="connsiteY5-244" fmla="*/ 11109 h 11136"/>
              <a:gd name="connsiteX6-245" fmla="*/ 0 w 10009"/>
              <a:gd name="connsiteY6-246" fmla="*/ 11134 h 11136"/>
              <a:gd name="connsiteX7-247" fmla="*/ 9 w 10009"/>
              <a:gd name="connsiteY7-248" fmla="*/ 1110 h 11136"/>
              <a:gd name="connsiteX0-249" fmla="*/ 9 w 10009"/>
              <a:gd name="connsiteY0-250" fmla="*/ 1110 h 11136"/>
              <a:gd name="connsiteX1-251" fmla="*/ 2215 w 10009"/>
              <a:gd name="connsiteY1-252" fmla="*/ 2348 h 11136"/>
              <a:gd name="connsiteX2-253" fmla="*/ 5009 w 10009"/>
              <a:gd name="connsiteY2-254" fmla="*/ 1110 h 11136"/>
              <a:gd name="connsiteX3-255" fmla="*/ 7509 w 10009"/>
              <a:gd name="connsiteY3-256" fmla="*/ 0 h 11136"/>
              <a:gd name="connsiteX4-257" fmla="*/ 10009 w 10009"/>
              <a:gd name="connsiteY4-258" fmla="*/ 1110 h 11136"/>
              <a:gd name="connsiteX5-259" fmla="*/ 10009 w 10009"/>
              <a:gd name="connsiteY5-260" fmla="*/ 11109 h 11136"/>
              <a:gd name="connsiteX6-261" fmla="*/ 0 w 10009"/>
              <a:gd name="connsiteY6-262" fmla="*/ 11134 h 11136"/>
              <a:gd name="connsiteX7-263" fmla="*/ 9 w 10009"/>
              <a:gd name="connsiteY7-264" fmla="*/ 1110 h 11136"/>
              <a:gd name="connsiteX0-265" fmla="*/ 9 w 10009"/>
              <a:gd name="connsiteY0-266" fmla="*/ 1110 h 11136"/>
              <a:gd name="connsiteX1-267" fmla="*/ 2215 w 10009"/>
              <a:gd name="connsiteY1-268" fmla="*/ 2348 h 11136"/>
              <a:gd name="connsiteX2-269" fmla="*/ 5009 w 10009"/>
              <a:gd name="connsiteY2-270" fmla="*/ 1110 h 11136"/>
              <a:gd name="connsiteX3-271" fmla="*/ 7594 w 10009"/>
              <a:gd name="connsiteY3-272" fmla="*/ 0 h 11136"/>
              <a:gd name="connsiteX4-273" fmla="*/ 10009 w 10009"/>
              <a:gd name="connsiteY4-274" fmla="*/ 1110 h 11136"/>
              <a:gd name="connsiteX5-275" fmla="*/ 10009 w 10009"/>
              <a:gd name="connsiteY5-276" fmla="*/ 11109 h 11136"/>
              <a:gd name="connsiteX6-277" fmla="*/ 0 w 10009"/>
              <a:gd name="connsiteY6-278" fmla="*/ 11134 h 11136"/>
              <a:gd name="connsiteX7-279" fmla="*/ 9 w 10009"/>
              <a:gd name="connsiteY7-280" fmla="*/ 1110 h 11136"/>
              <a:gd name="connsiteX0-281" fmla="*/ 9 w 10009"/>
              <a:gd name="connsiteY0-282" fmla="*/ 1110 h 11136"/>
              <a:gd name="connsiteX1-283" fmla="*/ 2215 w 10009"/>
              <a:gd name="connsiteY1-284" fmla="*/ 2348 h 11136"/>
              <a:gd name="connsiteX2-285" fmla="*/ 7594 w 10009"/>
              <a:gd name="connsiteY2-286" fmla="*/ 0 h 11136"/>
              <a:gd name="connsiteX3-287" fmla="*/ 10009 w 10009"/>
              <a:gd name="connsiteY3-288" fmla="*/ 1110 h 11136"/>
              <a:gd name="connsiteX4-289" fmla="*/ 10009 w 10009"/>
              <a:gd name="connsiteY4-290" fmla="*/ 11109 h 11136"/>
              <a:gd name="connsiteX5-291" fmla="*/ 0 w 10009"/>
              <a:gd name="connsiteY5-292" fmla="*/ 11134 h 11136"/>
              <a:gd name="connsiteX6-293" fmla="*/ 9 w 10009"/>
              <a:gd name="connsiteY6-294" fmla="*/ 1110 h 11136"/>
              <a:gd name="connsiteX0-295" fmla="*/ 9 w 10009"/>
              <a:gd name="connsiteY0-296" fmla="*/ 1110 h 11136"/>
              <a:gd name="connsiteX1-297" fmla="*/ 2215 w 10009"/>
              <a:gd name="connsiteY1-298" fmla="*/ 2348 h 11136"/>
              <a:gd name="connsiteX2-299" fmla="*/ 7594 w 10009"/>
              <a:gd name="connsiteY2-300" fmla="*/ 0 h 11136"/>
              <a:gd name="connsiteX3-301" fmla="*/ 10009 w 10009"/>
              <a:gd name="connsiteY3-302" fmla="*/ 1110 h 11136"/>
              <a:gd name="connsiteX4-303" fmla="*/ 10009 w 10009"/>
              <a:gd name="connsiteY4-304" fmla="*/ 11109 h 11136"/>
              <a:gd name="connsiteX5-305" fmla="*/ 0 w 10009"/>
              <a:gd name="connsiteY5-306" fmla="*/ 11134 h 11136"/>
              <a:gd name="connsiteX6-307" fmla="*/ 9 w 10009"/>
              <a:gd name="connsiteY6-308" fmla="*/ 1110 h 11136"/>
              <a:gd name="connsiteX0-309" fmla="*/ 9 w 10009"/>
              <a:gd name="connsiteY0-310" fmla="*/ 1143 h 11169"/>
              <a:gd name="connsiteX1-311" fmla="*/ 2604 w 10009"/>
              <a:gd name="connsiteY1-312" fmla="*/ 2305 h 11169"/>
              <a:gd name="connsiteX2-313" fmla="*/ 7594 w 10009"/>
              <a:gd name="connsiteY2-314" fmla="*/ 33 h 11169"/>
              <a:gd name="connsiteX3-315" fmla="*/ 10009 w 10009"/>
              <a:gd name="connsiteY3-316" fmla="*/ 1143 h 11169"/>
              <a:gd name="connsiteX4-317" fmla="*/ 10009 w 10009"/>
              <a:gd name="connsiteY4-318" fmla="*/ 11142 h 11169"/>
              <a:gd name="connsiteX5-319" fmla="*/ 0 w 10009"/>
              <a:gd name="connsiteY5-320" fmla="*/ 11167 h 11169"/>
              <a:gd name="connsiteX6-321" fmla="*/ 9 w 10009"/>
              <a:gd name="connsiteY6-322" fmla="*/ 1143 h 11169"/>
              <a:gd name="connsiteX0-323" fmla="*/ 9 w 10009"/>
              <a:gd name="connsiteY0-324" fmla="*/ 1111 h 11137"/>
              <a:gd name="connsiteX1-325" fmla="*/ 2604 w 10009"/>
              <a:gd name="connsiteY1-326" fmla="*/ 2273 h 11137"/>
              <a:gd name="connsiteX2-327" fmla="*/ 7594 w 10009"/>
              <a:gd name="connsiteY2-328" fmla="*/ 1 h 11137"/>
              <a:gd name="connsiteX3-329" fmla="*/ 10009 w 10009"/>
              <a:gd name="connsiteY3-330" fmla="*/ 1111 h 11137"/>
              <a:gd name="connsiteX4-331" fmla="*/ 10009 w 10009"/>
              <a:gd name="connsiteY4-332" fmla="*/ 11110 h 11137"/>
              <a:gd name="connsiteX5-333" fmla="*/ 0 w 10009"/>
              <a:gd name="connsiteY5-334" fmla="*/ 11135 h 11137"/>
              <a:gd name="connsiteX6-335" fmla="*/ 9 w 10009"/>
              <a:gd name="connsiteY6-336" fmla="*/ 1111 h 11137"/>
              <a:gd name="connsiteX0-337" fmla="*/ 9 w 10009"/>
              <a:gd name="connsiteY0-338" fmla="*/ 1186 h 11212"/>
              <a:gd name="connsiteX1-339" fmla="*/ 2604 w 10009"/>
              <a:gd name="connsiteY1-340" fmla="*/ 2348 h 11212"/>
              <a:gd name="connsiteX2-341" fmla="*/ 7148 w 10009"/>
              <a:gd name="connsiteY2-342" fmla="*/ 0 h 11212"/>
              <a:gd name="connsiteX3-343" fmla="*/ 10009 w 10009"/>
              <a:gd name="connsiteY3-344" fmla="*/ 1186 h 11212"/>
              <a:gd name="connsiteX4-345" fmla="*/ 10009 w 10009"/>
              <a:gd name="connsiteY4-346" fmla="*/ 11185 h 11212"/>
              <a:gd name="connsiteX5-347" fmla="*/ 0 w 10009"/>
              <a:gd name="connsiteY5-348" fmla="*/ 11210 h 11212"/>
              <a:gd name="connsiteX6-349" fmla="*/ 9 w 10009"/>
              <a:gd name="connsiteY6-350" fmla="*/ 1186 h 11212"/>
              <a:gd name="connsiteX0-351" fmla="*/ 9 w 10009"/>
              <a:gd name="connsiteY0-352" fmla="*/ 1388 h 11414"/>
              <a:gd name="connsiteX1-353" fmla="*/ 2604 w 10009"/>
              <a:gd name="connsiteY1-354" fmla="*/ 2550 h 11414"/>
              <a:gd name="connsiteX2-355" fmla="*/ 7072 w 10009"/>
              <a:gd name="connsiteY2-356" fmla="*/ 0 h 11414"/>
              <a:gd name="connsiteX3-357" fmla="*/ 10009 w 10009"/>
              <a:gd name="connsiteY3-358" fmla="*/ 1388 h 11414"/>
              <a:gd name="connsiteX4-359" fmla="*/ 10009 w 10009"/>
              <a:gd name="connsiteY4-360" fmla="*/ 11387 h 11414"/>
              <a:gd name="connsiteX5-361" fmla="*/ 0 w 10009"/>
              <a:gd name="connsiteY5-362" fmla="*/ 11412 h 11414"/>
              <a:gd name="connsiteX6-363" fmla="*/ 9 w 10009"/>
              <a:gd name="connsiteY6-364" fmla="*/ 1388 h 11414"/>
              <a:gd name="connsiteX0-365" fmla="*/ 9 w 10009"/>
              <a:gd name="connsiteY0-366" fmla="*/ 1389 h 11415"/>
              <a:gd name="connsiteX1-367" fmla="*/ 2604 w 10009"/>
              <a:gd name="connsiteY1-368" fmla="*/ 2551 h 11415"/>
              <a:gd name="connsiteX2-369" fmla="*/ 7072 w 10009"/>
              <a:gd name="connsiteY2-370" fmla="*/ 1 h 11415"/>
              <a:gd name="connsiteX3-371" fmla="*/ 10009 w 10009"/>
              <a:gd name="connsiteY3-372" fmla="*/ 1389 h 11415"/>
              <a:gd name="connsiteX4-373" fmla="*/ 10009 w 10009"/>
              <a:gd name="connsiteY4-374" fmla="*/ 11388 h 11415"/>
              <a:gd name="connsiteX5-375" fmla="*/ 0 w 10009"/>
              <a:gd name="connsiteY5-376" fmla="*/ 11413 h 11415"/>
              <a:gd name="connsiteX6-377" fmla="*/ 9 w 10009"/>
              <a:gd name="connsiteY6-378" fmla="*/ 1389 h 11415"/>
              <a:gd name="connsiteX0-379" fmla="*/ 9 w 10009"/>
              <a:gd name="connsiteY0-380" fmla="*/ 1389 h 11415"/>
              <a:gd name="connsiteX1-381" fmla="*/ 2604 w 10009"/>
              <a:gd name="connsiteY1-382" fmla="*/ 2551 h 11415"/>
              <a:gd name="connsiteX2-383" fmla="*/ 7072 w 10009"/>
              <a:gd name="connsiteY2-384" fmla="*/ 1 h 11415"/>
              <a:gd name="connsiteX3-385" fmla="*/ 10009 w 10009"/>
              <a:gd name="connsiteY3-386" fmla="*/ 1389 h 11415"/>
              <a:gd name="connsiteX4-387" fmla="*/ 10009 w 10009"/>
              <a:gd name="connsiteY4-388" fmla="*/ 11388 h 11415"/>
              <a:gd name="connsiteX5-389" fmla="*/ 0 w 10009"/>
              <a:gd name="connsiteY5-390" fmla="*/ 11413 h 11415"/>
              <a:gd name="connsiteX6-391" fmla="*/ 9 w 10009"/>
              <a:gd name="connsiteY6-392" fmla="*/ 1389 h 11415"/>
              <a:gd name="connsiteX0-393" fmla="*/ 9 w 10009"/>
              <a:gd name="connsiteY0-394" fmla="*/ 1339 h 11365"/>
              <a:gd name="connsiteX1-395" fmla="*/ 2604 w 10009"/>
              <a:gd name="connsiteY1-396" fmla="*/ 2501 h 11365"/>
              <a:gd name="connsiteX2-397" fmla="*/ 6607 w 10009"/>
              <a:gd name="connsiteY2-398" fmla="*/ 2 h 11365"/>
              <a:gd name="connsiteX3-399" fmla="*/ 10009 w 10009"/>
              <a:gd name="connsiteY3-400" fmla="*/ 1339 h 11365"/>
              <a:gd name="connsiteX4-401" fmla="*/ 10009 w 10009"/>
              <a:gd name="connsiteY4-402" fmla="*/ 11338 h 11365"/>
              <a:gd name="connsiteX5-403" fmla="*/ 0 w 10009"/>
              <a:gd name="connsiteY5-404" fmla="*/ 11363 h 11365"/>
              <a:gd name="connsiteX6-405" fmla="*/ 9 w 10009"/>
              <a:gd name="connsiteY6-406" fmla="*/ 1339 h 11365"/>
              <a:gd name="connsiteX0-407" fmla="*/ 9 w 10009"/>
              <a:gd name="connsiteY0-408" fmla="*/ 1390 h 11416"/>
              <a:gd name="connsiteX1-409" fmla="*/ 2604 w 10009"/>
              <a:gd name="connsiteY1-410" fmla="*/ 2552 h 11416"/>
              <a:gd name="connsiteX2-411" fmla="*/ 6607 w 10009"/>
              <a:gd name="connsiteY2-412" fmla="*/ 53 h 11416"/>
              <a:gd name="connsiteX3-413" fmla="*/ 10009 w 10009"/>
              <a:gd name="connsiteY3-414" fmla="*/ 1390 h 11416"/>
              <a:gd name="connsiteX4-415" fmla="*/ 10009 w 10009"/>
              <a:gd name="connsiteY4-416" fmla="*/ 11389 h 11416"/>
              <a:gd name="connsiteX5-417" fmla="*/ 0 w 10009"/>
              <a:gd name="connsiteY5-418" fmla="*/ 11414 h 11416"/>
              <a:gd name="connsiteX6-419" fmla="*/ 9 w 10009"/>
              <a:gd name="connsiteY6-420" fmla="*/ 1390 h 11416"/>
              <a:gd name="connsiteX0-421" fmla="*/ 9 w 10009"/>
              <a:gd name="connsiteY0-422" fmla="*/ 3233 h 13259"/>
              <a:gd name="connsiteX1-423" fmla="*/ 2604 w 10009"/>
              <a:gd name="connsiteY1-424" fmla="*/ 4395 h 13259"/>
              <a:gd name="connsiteX2-425" fmla="*/ 6607 w 10009"/>
              <a:gd name="connsiteY2-426" fmla="*/ 1896 h 13259"/>
              <a:gd name="connsiteX3-427" fmla="*/ 10009 w 10009"/>
              <a:gd name="connsiteY3-428" fmla="*/ 377 h 13259"/>
              <a:gd name="connsiteX4-429" fmla="*/ 10009 w 10009"/>
              <a:gd name="connsiteY4-430" fmla="*/ 13232 h 13259"/>
              <a:gd name="connsiteX5-431" fmla="*/ 0 w 10009"/>
              <a:gd name="connsiteY5-432" fmla="*/ 13257 h 13259"/>
              <a:gd name="connsiteX6-433" fmla="*/ 9 w 10009"/>
              <a:gd name="connsiteY6-434" fmla="*/ 3233 h 13259"/>
              <a:gd name="connsiteX0-435" fmla="*/ 9 w 10009"/>
              <a:gd name="connsiteY0-436" fmla="*/ 2856 h 12882"/>
              <a:gd name="connsiteX1-437" fmla="*/ 2604 w 10009"/>
              <a:gd name="connsiteY1-438" fmla="*/ 4018 h 12882"/>
              <a:gd name="connsiteX2-439" fmla="*/ 6607 w 10009"/>
              <a:gd name="connsiteY2-440" fmla="*/ 1519 h 12882"/>
              <a:gd name="connsiteX3-441" fmla="*/ 10009 w 10009"/>
              <a:gd name="connsiteY3-442" fmla="*/ 0 h 12882"/>
              <a:gd name="connsiteX4-443" fmla="*/ 10009 w 10009"/>
              <a:gd name="connsiteY4-444" fmla="*/ 12855 h 12882"/>
              <a:gd name="connsiteX5-445" fmla="*/ 0 w 10009"/>
              <a:gd name="connsiteY5-446" fmla="*/ 12880 h 12882"/>
              <a:gd name="connsiteX6-447" fmla="*/ 9 w 10009"/>
              <a:gd name="connsiteY6-448" fmla="*/ 2856 h 12882"/>
              <a:gd name="connsiteX0-449" fmla="*/ 9 w 10009"/>
              <a:gd name="connsiteY0-450" fmla="*/ 2894 h 12920"/>
              <a:gd name="connsiteX1-451" fmla="*/ 2604 w 10009"/>
              <a:gd name="connsiteY1-452" fmla="*/ 4056 h 12920"/>
              <a:gd name="connsiteX2-453" fmla="*/ 6607 w 10009"/>
              <a:gd name="connsiteY2-454" fmla="*/ 1557 h 12920"/>
              <a:gd name="connsiteX3-455" fmla="*/ 10009 w 10009"/>
              <a:gd name="connsiteY3-456" fmla="*/ 38 h 12920"/>
              <a:gd name="connsiteX4-457" fmla="*/ 10009 w 10009"/>
              <a:gd name="connsiteY4-458" fmla="*/ 12893 h 12920"/>
              <a:gd name="connsiteX5-459" fmla="*/ 0 w 10009"/>
              <a:gd name="connsiteY5-460" fmla="*/ 12918 h 12920"/>
              <a:gd name="connsiteX6-461" fmla="*/ 9 w 10009"/>
              <a:gd name="connsiteY6-462" fmla="*/ 2894 h 12920"/>
              <a:gd name="connsiteX0-463" fmla="*/ 9 w 10009"/>
              <a:gd name="connsiteY0-464" fmla="*/ 2903 h 12929"/>
              <a:gd name="connsiteX1-465" fmla="*/ 2604 w 10009"/>
              <a:gd name="connsiteY1-466" fmla="*/ 4065 h 12929"/>
              <a:gd name="connsiteX2-467" fmla="*/ 6607 w 10009"/>
              <a:gd name="connsiteY2-468" fmla="*/ 1566 h 12929"/>
              <a:gd name="connsiteX3-469" fmla="*/ 10009 w 10009"/>
              <a:gd name="connsiteY3-470" fmla="*/ 47 h 12929"/>
              <a:gd name="connsiteX4-471" fmla="*/ 10009 w 10009"/>
              <a:gd name="connsiteY4-472" fmla="*/ 12902 h 12929"/>
              <a:gd name="connsiteX5-473" fmla="*/ 0 w 10009"/>
              <a:gd name="connsiteY5-474" fmla="*/ 12927 h 12929"/>
              <a:gd name="connsiteX6-475" fmla="*/ 9 w 10009"/>
              <a:gd name="connsiteY6-476" fmla="*/ 2903 h 12929"/>
              <a:gd name="connsiteX0-477" fmla="*/ 9 w 10009"/>
              <a:gd name="connsiteY0-478" fmla="*/ 2903 h 12902"/>
              <a:gd name="connsiteX1-479" fmla="*/ 2604 w 10009"/>
              <a:gd name="connsiteY1-480" fmla="*/ 4065 h 12902"/>
              <a:gd name="connsiteX2-481" fmla="*/ 6607 w 10009"/>
              <a:gd name="connsiteY2-482" fmla="*/ 1566 h 12902"/>
              <a:gd name="connsiteX3-483" fmla="*/ 10009 w 10009"/>
              <a:gd name="connsiteY3-484" fmla="*/ 47 h 12902"/>
              <a:gd name="connsiteX4-485" fmla="*/ 10009 w 10009"/>
              <a:gd name="connsiteY4-486" fmla="*/ 12902 h 12902"/>
              <a:gd name="connsiteX5-487" fmla="*/ 0 w 10009"/>
              <a:gd name="connsiteY5-488" fmla="*/ 9768 h 12902"/>
              <a:gd name="connsiteX6-489" fmla="*/ 9 w 10009"/>
              <a:gd name="connsiteY6-490" fmla="*/ 2903 h 12902"/>
              <a:gd name="connsiteX0-491" fmla="*/ 9 w 10018"/>
              <a:gd name="connsiteY0-492" fmla="*/ 2903 h 9768"/>
              <a:gd name="connsiteX1-493" fmla="*/ 2604 w 10018"/>
              <a:gd name="connsiteY1-494" fmla="*/ 4065 h 9768"/>
              <a:gd name="connsiteX2-495" fmla="*/ 6607 w 10018"/>
              <a:gd name="connsiteY2-496" fmla="*/ 1566 h 9768"/>
              <a:gd name="connsiteX3-497" fmla="*/ 10009 w 10018"/>
              <a:gd name="connsiteY3-498" fmla="*/ 47 h 9768"/>
              <a:gd name="connsiteX4-499" fmla="*/ 10018 w 10018"/>
              <a:gd name="connsiteY4-500" fmla="*/ 9616 h 9768"/>
              <a:gd name="connsiteX5-501" fmla="*/ 0 w 10018"/>
              <a:gd name="connsiteY5-502" fmla="*/ 9768 h 9768"/>
              <a:gd name="connsiteX6-503" fmla="*/ 9 w 10018"/>
              <a:gd name="connsiteY6-504" fmla="*/ 2903 h 9768"/>
              <a:gd name="connsiteX0-505" fmla="*/ 1 w 9992"/>
              <a:gd name="connsiteY0-506" fmla="*/ 2972 h 9949"/>
              <a:gd name="connsiteX1-507" fmla="*/ 2591 w 9992"/>
              <a:gd name="connsiteY1-508" fmla="*/ 4162 h 9949"/>
              <a:gd name="connsiteX2-509" fmla="*/ 6587 w 9992"/>
              <a:gd name="connsiteY2-510" fmla="*/ 1603 h 9949"/>
              <a:gd name="connsiteX3-511" fmla="*/ 9983 w 9992"/>
              <a:gd name="connsiteY3-512" fmla="*/ 48 h 9949"/>
              <a:gd name="connsiteX4-513" fmla="*/ 9992 w 9992"/>
              <a:gd name="connsiteY4-514" fmla="*/ 9844 h 9949"/>
              <a:gd name="connsiteX5-515" fmla="*/ 11 w 9992"/>
              <a:gd name="connsiteY5-516" fmla="*/ 9948 h 9949"/>
              <a:gd name="connsiteX6-517" fmla="*/ 1 w 9992"/>
              <a:gd name="connsiteY6-518" fmla="*/ 2972 h 9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>
              <a:alphaModFix amt="27000"/>
            </a:blip>
            <a:srcRect/>
            <a:stretch>
              <a:fillRect l="-150" t="-55444" r="-150" b="-53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/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/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/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-1" fmla="*/ 0 w 1600080"/>
              <a:gd name="connsiteY0-2" fmla="*/ 3776548 h 3870277"/>
              <a:gd name="connsiteX1-3" fmla="*/ 0 w 1600080"/>
              <a:gd name="connsiteY1-4" fmla="*/ 0 h 3870277"/>
              <a:gd name="connsiteX2-5" fmla="*/ 1600080 w 1600080"/>
              <a:gd name="connsiteY2-6" fmla="*/ 3870277 h 3870277"/>
              <a:gd name="connsiteX3-7" fmla="*/ 0 w 1600080"/>
              <a:gd name="connsiteY3-8" fmla="*/ 3776548 h 3870277"/>
              <a:gd name="connsiteX0-9" fmla="*/ 16859 w 1616939"/>
              <a:gd name="connsiteY0-10" fmla="*/ 4102057 h 4195786"/>
              <a:gd name="connsiteX1-11" fmla="*/ 0 w 1616939"/>
              <a:gd name="connsiteY1-12" fmla="*/ 0 h 4195786"/>
              <a:gd name="connsiteX2-13" fmla="*/ 1616939 w 1616939"/>
              <a:gd name="connsiteY2-14" fmla="*/ 4195786 h 4195786"/>
              <a:gd name="connsiteX3-15" fmla="*/ 16859 w 1616939"/>
              <a:gd name="connsiteY3-16" fmla="*/ 4102057 h 4195786"/>
              <a:gd name="connsiteX0-17" fmla="*/ 1132 w 1624232"/>
              <a:gd name="connsiteY0-18" fmla="*/ 3683146 h 4195786"/>
              <a:gd name="connsiteX1-19" fmla="*/ 7293 w 1624232"/>
              <a:gd name="connsiteY1-20" fmla="*/ 0 h 4195786"/>
              <a:gd name="connsiteX2-21" fmla="*/ 1624232 w 1624232"/>
              <a:gd name="connsiteY2-22" fmla="*/ 4195786 h 4195786"/>
              <a:gd name="connsiteX3-23" fmla="*/ 1132 w 1624232"/>
              <a:gd name="connsiteY3-24" fmla="*/ 3683146 h 4195786"/>
              <a:gd name="connsiteX0-25" fmla="*/ 1133 w 1566812"/>
              <a:gd name="connsiteY0-26" fmla="*/ 3683146 h 4400602"/>
              <a:gd name="connsiteX1-27" fmla="*/ 7294 w 1566812"/>
              <a:gd name="connsiteY1-28" fmla="*/ 0 h 4400602"/>
              <a:gd name="connsiteX2-29" fmla="*/ 1566812 w 1566812"/>
              <a:gd name="connsiteY2-30" fmla="*/ 4400601 h 4400602"/>
              <a:gd name="connsiteX3-31" fmla="*/ 1133 w 1566812"/>
              <a:gd name="connsiteY3-32" fmla="*/ 3683146 h 4400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7"/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8153400" cy="44958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392" y="2270737"/>
            <a:ext cx="8066108" cy="921434"/>
          </a:xfrm>
        </p:spPr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模式识别与机器学习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 |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实验四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970211" y="4785045"/>
            <a:ext cx="5948422" cy="11220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机器学习研究中心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孙健时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杨宇 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2024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年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10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月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970211" y="3192171"/>
            <a:ext cx="553218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87392" y="213031"/>
            <a:ext cx="1203632" cy="1011839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A00D500-7D00-4FDF-B769-8FDE311F92DA}"/>
              </a:ext>
            </a:extLst>
          </p:cNvPr>
          <p:cNvSpPr txBox="1"/>
          <p:nvPr/>
        </p:nvSpPr>
        <p:spPr>
          <a:xfrm>
            <a:off x="887392" y="3277234"/>
            <a:ext cx="5948422" cy="9214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0" dirty="0">
                <a:latin typeface="+mj-ea"/>
                <a:ea typeface="+mj-ea"/>
                <a:cs typeface="+mn-ea"/>
                <a:sym typeface="+mn-lt"/>
              </a:rPr>
              <a:t>Transformer</a:t>
            </a:r>
            <a:r>
              <a:rPr lang="zh-CN" altLang="en-US" sz="2400" b="0" dirty="0">
                <a:latin typeface="+mj-ea"/>
                <a:ea typeface="+mj-ea"/>
                <a:cs typeface="+mn-ea"/>
                <a:sym typeface="+mn-lt"/>
              </a:rPr>
              <a:t>模型的应用</a:t>
            </a:r>
            <a:endParaRPr lang="en-US" altLang="zh-CN" sz="2400" b="0" dirty="0"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007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+mn-lt"/>
                <a:ea typeface="+mn-ea"/>
                <a:cs typeface="+mn-ea"/>
                <a:sym typeface="+mn-lt"/>
              </a:rPr>
              <a:t>谢谢！</a:t>
            </a:r>
          </a:p>
        </p:txBody>
      </p:sp>
      <p:sp>
        <p:nvSpPr>
          <p:cNvPr id="11" name="矩形 10"/>
          <p:cNvSpPr/>
          <p:nvPr/>
        </p:nvSpPr>
        <p:spPr>
          <a:xfrm>
            <a:off x="-1038688" y="3216886"/>
            <a:ext cx="4497517" cy="3780859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CLIP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616576" y="1057711"/>
            <a:ext cx="11088304" cy="576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使用预训练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zero shot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图片分类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C0737BC-A0FB-F5D8-4A52-CB1926A2C49B}"/>
              </a:ext>
            </a:extLst>
          </p:cNvPr>
          <p:cNvGrpSpPr/>
          <p:nvPr/>
        </p:nvGrpSpPr>
        <p:grpSpPr>
          <a:xfrm>
            <a:off x="2588615" y="1783919"/>
            <a:ext cx="6712191" cy="4478426"/>
            <a:chOff x="2599974" y="1948625"/>
            <a:chExt cx="6712191" cy="447842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279E8D5-AECC-ADCE-EB8E-283E93E06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974" y="1948625"/>
              <a:ext cx="6712191" cy="447842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DF622A8-E5BC-AEF9-FFD9-D1FF7DC4AFA8}"/>
                </a:ext>
              </a:extLst>
            </p:cNvPr>
            <p:cNvSpPr/>
            <p:nvPr/>
          </p:nvSpPr>
          <p:spPr>
            <a:xfrm>
              <a:off x="2611821" y="4083269"/>
              <a:ext cx="2664372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59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CLIP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环境配置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616576" y="1259642"/>
            <a:ext cx="11088304" cy="3666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的官方代码库为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https://github.com/openai/CLIP</a:t>
            </a: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在已经安装好的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环境中运行以下命令</a:t>
            </a:r>
            <a:b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pip install 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ftfy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regex 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tqdm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 #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安装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依赖的包</a:t>
            </a:r>
            <a:b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git clone https://github.com/openai/CLIP  # 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下载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的代码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本次实验通过更改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./CLIP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中的代码完成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9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使用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CLIP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进行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zero-shot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图片分类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946168" y="1020471"/>
            <a:ext cx="11088304" cy="5381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cd ./CLIP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python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import torch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from PIL import Image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device = "cuda" 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model, preprocess =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clip.load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(“RN50", device=device)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image = preprocess(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Image.open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("CLIP.png")).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unsqueeze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(0).to(device)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text =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clip.tokenize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(["a diagram", "a dog", "a cat"]).to(device)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with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torch.no_grad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():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...    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image_features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model.encode_image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(image)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...    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text_features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model.encode_text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(text)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...    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logits_per_image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logits_per_text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= model(image, text)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...     probs =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logits_per_image.softmax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(dim=-1).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cpu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().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()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...</a:t>
            </a:r>
          </a:p>
          <a:p>
            <a:pPr lvl="0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&gt;&gt;&gt; print("Label probs:", probs)  # prints: [[0.9927937  0.00421068 0.00299572]]</a:t>
            </a: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1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b="0" dirty="0" err="1">
                <a:latin typeface="+mj-ea"/>
                <a:ea typeface="+mj-ea"/>
                <a:cs typeface="+mn-ea"/>
                <a:sym typeface="+mn-lt"/>
              </a:rPr>
              <a:t>CoOp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: </a:t>
            </a:r>
            <a:r>
              <a:rPr lang="en-US" altLang="zh-CN" dirty="0">
                <a:latin typeface="+mj-ea"/>
                <a:ea typeface="+mj-ea"/>
                <a:cs typeface="+mn-ea"/>
                <a:sym typeface="+mn-lt"/>
              </a:rPr>
              <a:t>Co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ntext </a:t>
            </a:r>
            <a:r>
              <a:rPr lang="en-US" altLang="zh-CN" dirty="0">
                <a:latin typeface="+mj-ea"/>
                <a:ea typeface="+mj-ea"/>
                <a:cs typeface="+mn-ea"/>
                <a:sym typeface="+mn-lt"/>
              </a:rPr>
              <a:t>Op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timization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740341" y="1166576"/>
            <a:ext cx="11088304" cy="1081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zero-shot 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中的人工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prompt(“a photo of”)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换成可学习的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text embedding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4908A5-9BCB-17B1-AB4E-3E2E840BF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803" y="2247898"/>
            <a:ext cx="8927379" cy="41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9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b="0" dirty="0" err="1">
                <a:latin typeface="+mj-ea"/>
                <a:ea typeface="+mj-ea"/>
                <a:cs typeface="+mn-ea"/>
                <a:sym typeface="+mn-lt"/>
              </a:rPr>
              <a:t>CoOp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的参数设置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879484" y="990511"/>
            <a:ext cx="10433032" cy="6473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 : Text 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Embeding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的数量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end, middle: class token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在可学习的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embedding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的后面还是中间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few shot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图片分类：从训练集中选取一部分图片进行训练，一个类中选取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张图片就是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n-shot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图片分类，比如，每个类只有一张图片进行训练，就是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1-shot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图片分类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</a:pP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Text Embedding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的初始化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均值为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，方差为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0.02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的高斯分布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优化算法：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SGD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，初始学习率为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0.002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，使用余弦退火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torch.optim.lr_scheduler.CosineAnnealingLR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；使用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warmup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技巧，在第一个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将学习率设为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1e-5</a:t>
            </a: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: 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不同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shot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epoch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不同，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1-shot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50 epoch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2/4-epoch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100 epoch</a:t>
            </a: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62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实验要求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883628" y="1336763"/>
            <a:ext cx="10516239" cy="3666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阅读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的代码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(https://github.com/openai/CLIP)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，重点介绍使用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zero-shot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图片分类的代码逻辑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Caltech101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的测试集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自己对数据集进行划分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zero-shot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分类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本次实验使用的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的具体型号为“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RN50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”，即视觉模型为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ResNet50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</a:p>
          <a:p>
            <a:pPr marL="514350" lvl="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65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9770D622-0E67-A93D-0439-A0484D9817A5}"/>
              </a:ext>
            </a:extLst>
          </p:cNvPr>
          <p:cNvSpPr txBox="1"/>
          <p:nvPr/>
        </p:nvSpPr>
        <p:spPr>
          <a:xfrm>
            <a:off x="561000" y="1025949"/>
            <a:ext cx="10691200" cy="5382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CLIP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官方代码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(https://github.com/openai/CLIP)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的基础上实现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CoOp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Caltech101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上进行图片分类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具体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setting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M=16 (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训练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个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embedding)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end (class token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位于可训练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embedding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后面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1428750" lvl="2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分别尝试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1, 2, 4 shot</a:t>
            </a: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其他设置不必与原论文保持一致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预计需要约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5.8G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显存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比较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zero-shot CLIP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CoOp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Caltech101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测试集</a:t>
            </a:r>
            <a:b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自己划分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上的性能，画出类似右图中的紫色五角星</a:t>
            </a:r>
            <a:b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与蓝色折线，每个点都应是选取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个不同随机种子的</a:t>
            </a:r>
            <a:b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</a:b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实验结果的均值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实验要求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B6D7CE5-0247-87F0-865B-DD0B6E72E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523" y="3232930"/>
            <a:ext cx="3779810" cy="30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0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实验四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实验要求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3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70D622-0E67-A93D-0439-A0484D9817A5}"/>
              </a:ext>
            </a:extLst>
          </p:cNvPr>
          <p:cNvSpPr txBox="1"/>
          <p:nvPr/>
        </p:nvSpPr>
        <p:spPr>
          <a:xfrm>
            <a:off x="819168" y="1219901"/>
            <a:ext cx="10691200" cy="409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在实验中请固定随机种子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(random seed)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以提高实验的可复现性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示例代码（同学们可以选自自己喜欢的数字作为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seed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seed = 42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random.seed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(seed)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torch.manual_seed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(seed)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torch.cuda.is_available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():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torch.cuda.manual_seed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(seed)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torch.cuda.manual_seed_all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(seed)  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np.random.seed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(seed)  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torch.backends.cudnn.benchmark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= False</a:t>
            </a:r>
          </a:p>
          <a:p>
            <a:pPr lvl="1">
              <a:lnSpc>
                <a:spcPct val="120000"/>
              </a:lnSpc>
            </a:pPr>
            <a:r>
              <a:rPr lang="en-US" altLang="zh-CN" dirty="0" err="1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torch.backends.cudnn.deterministic</a:t>
            </a:r>
            <a:r>
              <a:rPr lang="en-US" altLang="zh-CN" dirty="0">
                <a:latin typeface="Consolas" panose="020B0609020204030204" pitchFamily="49" charset="0"/>
                <a:ea typeface="华文仿宋" panose="02010600040101010101" pitchFamily="2" charset="-122"/>
                <a:cs typeface="Times New Roman" panose="02020603050405020304" pitchFamily="18" charset="0"/>
              </a:rPr>
              <a:t> = True</a:t>
            </a:r>
            <a:endParaRPr lang="en-US" altLang="zh-CN" sz="1600" dirty="0">
              <a:latin typeface="Consolas" panose="020B0609020204030204" pitchFamily="49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3788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20b1d2c-e880-41ed-bbe6-d6915f83f7e0"/>
  <p:tag name="COMMONDATA" val="eyJoZGlkIjoiZWZhYWRlYmE4M2QzN2E2OTBmZmVhM2Y1NDk5YzVkMzE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867</Words>
  <Application>Microsoft Office PowerPoint</Application>
  <PresentationFormat>宽屏</PresentationFormat>
  <Paragraphs>92</Paragraphs>
  <Slides>10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微软雅黑</vt:lpstr>
      <vt:lpstr>Arial</vt:lpstr>
      <vt:lpstr>Consolas</vt:lpstr>
      <vt:lpstr>Impact</vt:lpstr>
      <vt:lpstr>Times New Roman</vt:lpstr>
      <vt:lpstr>Wingdings</vt:lpstr>
      <vt:lpstr>Office 主题​​</vt:lpstr>
      <vt:lpstr>模式识别与机器学习 | 实验四</vt:lpstr>
      <vt:lpstr>实验四 | CLIP</vt:lpstr>
      <vt:lpstr>实验四 | CLIP环境配置</vt:lpstr>
      <vt:lpstr>实验四 | 使用CLIP进行zero-shot图片分类</vt:lpstr>
      <vt:lpstr>实验四 | CoOp: Context Optimization</vt:lpstr>
      <vt:lpstr>实验四 | CoOp的参数设置</vt:lpstr>
      <vt:lpstr>实验四 | 实验要求</vt:lpstr>
      <vt:lpstr>实验四 | 实验要求</vt:lpstr>
      <vt:lpstr>实验四 | 实验要求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Jan 10</dc:creator>
  <cp:lastModifiedBy>关 霜</cp:lastModifiedBy>
  <cp:revision>383</cp:revision>
  <dcterms:created xsi:type="dcterms:W3CDTF">2020-10-10T02:02:00Z</dcterms:created>
  <dcterms:modified xsi:type="dcterms:W3CDTF">2024-10-22T07:14:47Z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89198132BA6D413983EDDFABAEB55455</vt:lpwstr>
  </property>
  <property fmtid="{D5CDD505-2E9C-101B-9397-08002B2CF9AE}" pid="3" name="KSOProductBuildVer">
    <vt:lpwstr>2052-11.1.0.13703</vt:lpwstr>
  </property>
</Properties>
</file>